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57" r:id="rId4"/>
    <p:sldId id="263" r:id="rId5"/>
    <p:sldId id="259" r:id="rId6"/>
    <p:sldId id="260" r:id="rId7"/>
    <p:sldId id="261" r:id="rId8"/>
    <p:sldId id="267" r:id="rId9"/>
    <p:sldId id="262" r:id="rId1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AECBC-A880-44B4-BAE1-06F8CB0EF477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1FFDA-9736-4E2C-A8FB-6F8293F621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93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1FFDA-9736-4E2C-A8FB-6F8293F6210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6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DF7B-2869-4D1A-8DE4-AB47810FBF1A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0963-0C13-47D9-8056-E740BA421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60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DF7B-2869-4D1A-8DE4-AB47810FBF1A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0963-0C13-47D9-8056-E740BA421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45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DF7B-2869-4D1A-8DE4-AB47810FBF1A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0963-0C13-47D9-8056-E740BA421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DF7B-2869-4D1A-8DE4-AB47810FBF1A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0963-0C13-47D9-8056-E740BA421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3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DF7B-2869-4D1A-8DE4-AB47810FBF1A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0963-0C13-47D9-8056-E740BA421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13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DF7B-2869-4D1A-8DE4-AB47810FBF1A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0963-0C13-47D9-8056-E740BA421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78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DF7B-2869-4D1A-8DE4-AB47810FBF1A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0963-0C13-47D9-8056-E740BA421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76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DF7B-2869-4D1A-8DE4-AB47810FBF1A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0963-0C13-47D9-8056-E740BA421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53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DF7B-2869-4D1A-8DE4-AB47810FBF1A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0963-0C13-47D9-8056-E740BA421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53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DF7B-2869-4D1A-8DE4-AB47810FBF1A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0963-0C13-47D9-8056-E740BA421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66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DF7B-2869-4D1A-8DE4-AB47810FBF1A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0963-0C13-47D9-8056-E740BA421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9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8000">
              <a:schemeClr val="accent1">
                <a:tint val="44500"/>
                <a:satMod val="160000"/>
                <a:lumMod val="85000"/>
                <a:lumOff val="15000"/>
                <a:alpha val="76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DF7B-2869-4D1A-8DE4-AB47810FBF1A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D0963-0C13-47D9-8056-E740BA421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27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8496944" cy="3384376"/>
          </a:xfrm>
        </p:spPr>
        <p:txBody>
          <a:bodyPr>
            <a:normAutofit lnSpcReduction="10000"/>
          </a:bodyPr>
          <a:lstStyle/>
          <a:p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</a:rPr>
              <a:t>Pauta da Reunião com os </a:t>
            </a:r>
          </a:p>
          <a:p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</a:rPr>
              <a:t>Gestores Regionais</a:t>
            </a:r>
          </a:p>
          <a:p>
            <a:pPr algn="r"/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pt-B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pt-B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Brasília</a:t>
            </a:r>
            <a:r>
              <a:rPr lang="pt-BR" sz="1400" b="1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pt-BR" sz="1400" b="1" smtClean="0">
                <a:solidFill>
                  <a:schemeClr val="tx2">
                    <a:lumMod val="50000"/>
                  </a:schemeClr>
                </a:solidFill>
              </a:rPr>
              <a:t>7 </a:t>
            </a:r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de abril de 2017</a:t>
            </a:r>
          </a:p>
          <a:p>
            <a:pPr algn="r"/>
            <a:endParaRPr lang="pt-BR" sz="16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Users\c042074\Desktop\layout_s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744194" cy="134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514350" indent="-514350">
              <a:buAutoNum type="arabicParenR"/>
            </a:pPr>
            <a:r>
              <a:rPr lang="pt-BR" dirty="0" smtClean="0"/>
              <a:t>Apresentação</a:t>
            </a:r>
            <a:r>
              <a:rPr lang="pt-BR" dirty="0"/>
              <a:t>: Os Impactos do </a:t>
            </a:r>
            <a:r>
              <a:rPr lang="pt-BR" dirty="0" smtClean="0"/>
              <a:t>Trabalho Infantil </a:t>
            </a:r>
            <a:r>
              <a:rPr lang="pt-BR" dirty="0"/>
              <a:t>na Formação da Criança e do Adolescente</a:t>
            </a:r>
            <a:r>
              <a:rPr lang="pt-BR" dirty="0" smtClean="0"/>
              <a:t>.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9512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4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s\c042074\Desktop\layout_se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600178" cy="130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) Informes gerais: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	a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) Revista Coquetel Passatempos TST</a:t>
            </a:r>
          </a:p>
          <a:p>
            <a:pPr marL="0" indent="0" algn="just">
              <a:buNone/>
            </a:pP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 descr="K:\2015-SETOR ADMINISTRATIVO-SECRETARIA\Ministra Kátia\Trabalho Infantil\Coquetel T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97" y="2907713"/>
            <a:ext cx="2435639" cy="3708023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	b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) Revista Coquetel Passatempos </a:t>
            </a:r>
            <a:r>
              <a:rPr lang="pt-BR" dirty="0" err="1">
                <a:solidFill>
                  <a:schemeClr val="tx2">
                    <a:lumMod val="50000"/>
                  </a:schemeClr>
                </a:solidFill>
              </a:rPr>
              <a:t>TRT’s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 da 10ª, 12ª e 19ª Regiões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60216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2590800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7" descr="K:\2015-SETOR ADMINISTRATIVO-SECRETARIA\Ministra Kátia\Trabalho Infantil\19ª Regiã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94" y="2843534"/>
            <a:ext cx="2537050" cy="374027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23" y="2843534"/>
            <a:ext cx="2560637" cy="3740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0783"/>
            <a:ext cx="4527178" cy="128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	</a:t>
            </a:r>
            <a:endParaRPr lang="pt-BR" dirty="0"/>
          </a:p>
        </p:txBody>
      </p:sp>
      <p:pic>
        <p:nvPicPr>
          <p:cNvPr id="3076" name="Picture 4" descr="K:\2015-SETOR ADMINISTRATIVO-SECRETARIA\Ministra Kátia\Apresentações Power Point\Prosecution+for+Prevention+-+Indictment+Summa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14" y="1772816"/>
            <a:ext cx="4009454" cy="453650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076056" y="2931311"/>
            <a:ext cx="3591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) Evento em Londres:</a:t>
            </a:r>
          </a:p>
          <a:p>
            <a:pPr algn="just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ompetência da Justiça do Trabalho para julgar exploração sexual de crianças e adolescentes.</a:t>
            </a:r>
          </a:p>
        </p:txBody>
      </p:sp>
    </p:spTree>
    <p:extLst>
      <p:ext uri="{BB962C8B-B14F-4D97-AF65-F5344CB8AC3E}">
        <p14:creationId xmlns:p14="http://schemas.microsoft.com/office/powerpoint/2010/main" val="29057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	d) Relatório ABRINC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1"/>
            <a:ext cx="3953073" cy="112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K:\2015-SETOR ADMINISTRATIVO-SECRETARIA\Ministra Kátia\Apresentações Power Point\cenario brasil abrin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21163"/>
            <a:ext cx="2881488" cy="431979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e) Relatório FNPETI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9512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K:\2015-SETOR ADMINISTRATIVO-SECRETARIA\Ministra Kátia\Apresentações Power Point\O Trabalho Infantil nos Principais Grupamentos de Atividades Economicas do Bras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3456384" cy="385785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	f) Exposição Casa Azul – 12 de junho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9512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Users\c042074\Desktop\Exposição Casa Azul 12 de jun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78" y="2564904"/>
            <a:ext cx="5476875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6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3) Semana Nacional </a:t>
            </a:r>
            <a:r>
              <a:rPr lang="pt-BR" smtClean="0"/>
              <a:t>de Aprendizagem – TST, MPT e MTE.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4) Convênio OIT.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9512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5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73</Words>
  <Application>Microsoft Office PowerPoint</Application>
  <PresentationFormat>Apresentação na tela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COMBATE AO TRABALHO INFANTIL  E DE ESTÍMULO À APRENDIZAGEM</dc:title>
  <dc:creator>c042074</dc:creator>
  <cp:lastModifiedBy>c042074</cp:lastModifiedBy>
  <cp:revision>27</cp:revision>
  <cp:lastPrinted>2017-03-29T14:15:52Z</cp:lastPrinted>
  <dcterms:created xsi:type="dcterms:W3CDTF">2017-03-27T17:35:02Z</dcterms:created>
  <dcterms:modified xsi:type="dcterms:W3CDTF">2017-04-06T21:42:14Z</dcterms:modified>
</cp:coreProperties>
</file>